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1AC4-FFF1-4916-AAFA-6E13B8845E55}" type="datetimeFigureOut">
              <a:rPr lang="es-VE" smtClean="0"/>
              <a:t>2/4/2018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031A-803D-4087-BFA4-1353A1F8FB3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0762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1AC4-FFF1-4916-AAFA-6E13B8845E55}" type="datetimeFigureOut">
              <a:rPr lang="es-VE" smtClean="0"/>
              <a:t>2/4/2018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031A-803D-4087-BFA4-1353A1F8FB3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9971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1AC4-FFF1-4916-AAFA-6E13B8845E55}" type="datetimeFigureOut">
              <a:rPr lang="es-VE" smtClean="0"/>
              <a:t>2/4/2018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031A-803D-4087-BFA4-1353A1F8FB3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0195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1AC4-FFF1-4916-AAFA-6E13B8845E55}" type="datetimeFigureOut">
              <a:rPr lang="es-VE" smtClean="0"/>
              <a:t>2/4/2018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031A-803D-4087-BFA4-1353A1F8FB3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2594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1AC4-FFF1-4916-AAFA-6E13B8845E55}" type="datetimeFigureOut">
              <a:rPr lang="es-VE" smtClean="0"/>
              <a:t>2/4/2018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031A-803D-4087-BFA4-1353A1F8FB3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731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1AC4-FFF1-4916-AAFA-6E13B8845E55}" type="datetimeFigureOut">
              <a:rPr lang="es-VE" smtClean="0"/>
              <a:t>2/4/2018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031A-803D-4087-BFA4-1353A1F8FB3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8324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1AC4-FFF1-4916-AAFA-6E13B8845E55}" type="datetimeFigureOut">
              <a:rPr lang="es-VE" smtClean="0"/>
              <a:t>2/4/2018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031A-803D-4087-BFA4-1353A1F8FB3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3294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1AC4-FFF1-4916-AAFA-6E13B8845E55}" type="datetimeFigureOut">
              <a:rPr lang="es-VE" smtClean="0"/>
              <a:t>2/4/2018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031A-803D-4087-BFA4-1353A1F8FB3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2796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1AC4-FFF1-4916-AAFA-6E13B8845E55}" type="datetimeFigureOut">
              <a:rPr lang="es-VE" smtClean="0"/>
              <a:t>2/4/2018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031A-803D-4087-BFA4-1353A1F8FB3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4043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1AC4-FFF1-4916-AAFA-6E13B8845E55}" type="datetimeFigureOut">
              <a:rPr lang="es-VE" smtClean="0"/>
              <a:t>2/4/2018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031A-803D-4087-BFA4-1353A1F8FB3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645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1AC4-FFF1-4916-AAFA-6E13B8845E55}" type="datetimeFigureOut">
              <a:rPr lang="es-VE" smtClean="0"/>
              <a:t>2/4/2018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031A-803D-4087-BFA4-1353A1F8FB3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373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31AC4-FFF1-4916-AAFA-6E13B8845E55}" type="datetimeFigureOut">
              <a:rPr lang="es-VE" smtClean="0"/>
              <a:t>2/4/2018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0031A-803D-4087-BFA4-1353A1F8FB3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744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56864" y="328612"/>
            <a:ext cx="8319977" cy="6293892"/>
            <a:chOff x="456864" y="328612"/>
            <a:chExt cx="8319977" cy="62938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28612"/>
              <a:ext cx="4060825" cy="6293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 descr="C:\Users\Arado\OneDrive\Imágenes\images (16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65" y="328612"/>
              <a:ext cx="4259151" cy="6205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456864" y="6165304"/>
              <a:ext cx="4259151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>
                  <a:solidFill>
                    <a:schemeClr val="bg1"/>
                  </a:solidFill>
                </a:rPr>
                <a:t>TERCERA PARTE: SU MADUREZ</a:t>
              </a:r>
              <a:endParaRPr lang="es-VE" b="1" dirty="0">
                <a:solidFill>
                  <a:schemeClr val="bg1"/>
                </a:solidFill>
              </a:endParaRPr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347" y="340959"/>
              <a:ext cx="570954" cy="927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01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28600"/>
            <a:ext cx="8437563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4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88913"/>
            <a:ext cx="8424863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2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15913"/>
            <a:ext cx="8413750" cy="623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81013"/>
            <a:ext cx="8040687" cy="590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3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175"/>
            <a:ext cx="8864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8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64" y="980728"/>
            <a:ext cx="3760787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01" y="390765"/>
            <a:ext cx="4614863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01" y="4363701"/>
            <a:ext cx="1618338" cy="219870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4535487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100668" y="4390553"/>
            <a:ext cx="2183300" cy="2171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b="1" dirty="0" smtClean="0">
                <a:solidFill>
                  <a:schemeClr val="tx1"/>
                </a:solidFill>
              </a:rPr>
              <a:t>Jorge VI </a:t>
            </a:r>
          </a:p>
          <a:p>
            <a:pPr algn="ctr"/>
            <a:r>
              <a:rPr lang="es-VE" sz="2000" b="1" dirty="0" smtClean="0">
                <a:solidFill>
                  <a:schemeClr val="tx1"/>
                </a:solidFill>
              </a:rPr>
              <a:t>de Inglaterra, </a:t>
            </a:r>
          </a:p>
          <a:p>
            <a:pPr algn="ctr"/>
            <a:r>
              <a:rPr lang="es-VE" sz="2000" b="1" dirty="0" smtClean="0">
                <a:solidFill>
                  <a:schemeClr val="tx1"/>
                </a:solidFill>
              </a:rPr>
              <a:t>el rey tartamudo, padre de Isabel II.</a:t>
            </a:r>
            <a:endParaRPr lang="es-V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51520" y="261813"/>
            <a:ext cx="8640960" cy="6340599"/>
            <a:chOff x="251520" y="261813"/>
            <a:chExt cx="8640960" cy="6340599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61813"/>
              <a:ext cx="4103687" cy="2951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943" y="261937"/>
              <a:ext cx="4681537" cy="6340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06" y="3140968"/>
              <a:ext cx="3236913" cy="3389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51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19</Words>
  <Application>Microsoft Office PowerPoint</Application>
  <PresentationFormat>Presentación en pantalla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Arado</dc:creator>
  <cp:lastModifiedBy>Arado</cp:lastModifiedBy>
  <cp:revision>17</cp:revision>
  <dcterms:created xsi:type="dcterms:W3CDTF">2018-04-02T02:50:41Z</dcterms:created>
  <dcterms:modified xsi:type="dcterms:W3CDTF">2018-04-02T20:55:51Z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